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9260800" cy="43891200"/>
  <p:notesSz cx="6858000" cy="9144000"/>
  <p:embeddedFontLst>
    <p:embeddedFont>
      <p:font typeface="Caslon #540" charset="1" panose="02050602070506020403"/>
      <p:regular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true" rot="5400000">
            <a:off x="-7315200" y="7315200"/>
            <a:ext cx="43891200" cy="29260800"/>
          </a:xfrm>
          <a:custGeom>
            <a:avLst/>
            <a:gdLst/>
            <a:ahLst/>
            <a:cxnLst/>
            <a:rect r="r" b="b" t="t" l="l"/>
            <a:pathLst>
              <a:path h="29260800" w="43891200">
                <a:moveTo>
                  <a:pt x="43891200" y="0"/>
                </a:moveTo>
                <a:lnTo>
                  <a:pt x="43891200" y="29260800"/>
                </a:lnTo>
                <a:lnTo>
                  <a:pt x="0" y="29260800"/>
                </a:lnTo>
                <a:lnTo>
                  <a:pt x="0" y="0"/>
                </a:lnTo>
                <a:lnTo>
                  <a:pt x="43891200" y="0"/>
                </a:lnTo>
                <a:close/>
              </a:path>
            </a:pathLst>
          </a:custGeom>
          <a:blipFill>
            <a:blip r:embed="rId2"/>
            <a:stretch>
              <a:fillRect l="-3457" t="-7581" r="-4045" b="-39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7017919" y="-28316"/>
            <a:ext cx="14035839" cy="21973916"/>
          </a:xfrm>
          <a:custGeom>
            <a:avLst/>
            <a:gdLst/>
            <a:ahLst/>
            <a:cxnLst/>
            <a:rect r="r" b="b" t="t" l="l"/>
            <a:pathLst>
              <a:path h="21973916" w="14035839">
                <a:moveTo>
                  <a:pt x="0" y="0"/>
                </a:moveTo>
                <a:lnTo>
                  <a:pt x="14035838" y="0"/>
                </a:lnTo>
                <a:lnTo>
                  <a:pt x="14035838" y="21973916"/>
                </a:lnTo>
                <a:lnTo>
                  <a:pt x="0" y="219739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60000"/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4132124">
            <a:off x="15414335" y="-7815355"/>
            <a:ext cx="15454350" cy="24194676"/>
          </a:xfrm>
          <a:custGeom>
            <a:avLst/>
            <a:gdLst/>
            <a:ahLst/>
            <a:cxnLst/>
            <a:rect r="r" b="b" t="t" l="l"/>
            <a:pathLst>
              <a:path h="24194676" w="15454350">
                <a:moveTo>
                  <a:pt x="0" y="0"/>
                </a:moveTo>
                <a:lnTo>
                  <a:pt x="15454349" y="0"/>
                </a:lnTo>
                <a:lnTo>
                  <a:pt x="15454349" y="24194677"/>
                </a:lnTo>
                <a:lnTo>
                  <a:pt x="0" y="2419467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85000"/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true" rot="-4132124">
            <a:off x="-1607884" y="27511878"/>
            <a:ext cx="15454350" cy="24194676"/>
          </a:xfrm>
          <a:custGeom>
            <a:avLst/>
            <a:gdLst/>
            <a:ahLst/>
            <a:cxnLst/>
            <a:rect r="r" b="b" t="t" l="l"/>
            <a:pathLst>
              <a:path h="24194676" w="15454350">
                <a:moveTo>
                  <a:pt x="15454349" y="24194677"/>
                </a:moveTo>
                <a:lnTo>
                  <a:pt x="0" y="24194677"/>
                </a:lnTo>
                <a:lnTo>
                  <a:pt x="0" y="0"/>
                </a:lnTo>
                <a:lnTo>
                  <a:pt x="15454349" y="0"/>
                </a:lnTo>
                <a:lnTo>
                  <a:pt x="15454349" y="24194677"/>
                </a:lnTo>
                <a:close/>
              </a:path>
            </a:pathLst>
          </a:custGeom>
          <a:blipFill>
            <a:blip r:embed="rId3">
              <a:alphaModFix amt="85000"/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true" rot="0">
            <a:off x="22242881" y="21945600"/>
            <a:ext cx="14035839" cy="21973916"/>
          </a:xfrm>
          <a:custGeom>
            <a:avLst/>
            <a:gdLst/>
            <a:ahLst/>
            <a:cxnLst/>
            <a:rect r="r" b="b" t="t" l="l"/>
            <a:pathLst>
              <a:path h="21973916" w="14035839">
                <a:moveTo>
                  <a:pt x="14035838" y="21973916"/>
                </a:moveTo>
                <a:lnTo>
                  <a:pt x="0" y="21973916"/>
                </a:lnTo>
                <a:lnTo>
                  <a:pt x="0" y="0"/>
                </a:lnTo>
                <a:lnTo>
                  <a:pt x="14035838" y="0"/>
                </a:lnTo>
                <a:lnTo>
                  <a:pt x="14035838" y="21973916"/>
                </a:lnTo>
                <a:close/>
              </a:path>
            </a:pathLst>
          </a:custGeom>
          <a:blipFill>
            <a:blip r:embed="rId3">
              <a:alphaModFix amt="60000"/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-2343291" y="-19808386"/>
            <a:ext cx="25044527" cy="23988500"/>
          </a:xfrm>
          <a:custGeom>
            <a:avLst/>
            <a:gdLst/>
            <a:ahLst/>
            <a:cxnLst/>
            <a:rect r="r" b="b" t="t" l="l"/>
            <a:pathLst>
              <a:path h="23988500" w="25044527">
                <a:moveTo>
                  <a:pt x="0" y="0"/>
                </a:moveTo>
                <a:lnTo>
                  <a:pt x="25044528" y="0"/>
                </a:lnTo>
                <a:lnTo>
                  <a:pt x="25044528" y="23988500"/>
                </a:lnTo>
                <a:lnTo>
                  <a:pt x="0" y="239885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6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true" flipV="true" rot="0">
            <a:off x="6559563" y="39711086"/>
            <a:ext cx="25044527" cy="23988500"/>
          </a:xfrm>
          <a:custGeom>
            <a:avLst/>
            <a:gdLst/>
            <a:ahLst/>
            <a:cxnLst/>
            <a:rect r="r" b="b" t="t" l="l"/>
            <a:pathLst>
              <a:path h="23988500" w="25044527">
                <a:moveTo>
                  <a:pt x="25044528" y="23988500"/>
                </a:moveTo>
                <a:lnTo>
                  <a:pt x="0" y="23988500"/>
                </a:lnTo>
                <a:lnTo>
                  <a:pt x="0" y="0"/>
                </a:lnTo>
                <a:lnTo>
                  <a:pt x="25044528" y="0"/>
                </a:lnTo>
                <a:lnTo>
                  <a:pt x="25044528" y="23988500"/>
                </a:lnTo>
                <a:close/>
              </a:path>
            </a:pathLst>
          </a:custGeom>
          <a:blipFill>
            <a:blip r:embed="rId4">
              <a:alphaModFix amt="6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true" flipV="true" rot="0">
            <a:off x="-18484964" y="11706919"/>
            <a:ext cx="25044527" cy="23988500"/>
          </a:xfrm>
          <a:custGeom>
            <a:avLst/>
            <a:gdLst/>
            <a:ahLst/>
            <a:cxnLst/>
            <a:rect r="r" b="b" t="t" l="l"/>
            <a:pathLst>
              <a:path h="23988500" w="25044527">
                <a:moveTo>
                  <a:pt x="25044527" y="23988500"/>
                </a:moveTo>
                <a:lnTo>
                  <a:pt x="0" y="23988500"/>
                </a:lnTo>
                <a:lnTo>
                  <a:pt x="0" y="0"/>
                </a:lnTo>
                <a:lnTo>
                  <a:pt x="25044527" y="0"/>
                </a:lnTo>
                <a:lnTo>
                  <a:pt x="25044527" y="23988500"/>
                </a:lnTo>
                <a:close/>
              </a:path>
            </a:pathLst>
          </a:custGeom>
          <a:blipFill>
            <a:blip r:embed="rId4">
              <a:alphaModFix amt="6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22701237" y="8195781"/>
            <a:ext cx="25044527" cy="23988500"/>
          </a:xfrm>
          <a:custGeom>
            <a:avLst/>
            <a:gdLst/>
            <a:ahLst/>
            <a:cxnLst/>
            <a:rect r="r" b="b" t="t" l="l"/>
            <a:pathLst>
              <a:path h="23988500" w="25044527">
                <a:moveTo>
                  <a:pt x="0" y="0"/>
                </a:moveTo>
                <a:lnTo>
                  <a:pt x="25044527" y="0"/>
                </a:lnTo>
                <a:lnTo>
                  <a:pt x="25044527" y="23988500"/>
                </a:lnTo>
                <a:lnTo>
                  <a:pt x="0" y="239885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6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4362036" y="12785795"/>
            <a:ext cx="20536728" cy="6366386"/>
          </a:xfrm>
          <a:custGeom>
            <a:avLst/>
            <a:gdLst/>
            <a:ahLst/>
            <a:cxnLst/>
            <a:rect r="r" b="b" t="t" l="l"/>
            <a:pathLst>
              <a:path h="6366386" w="20536728">
                <a:moveTo>
                  <a:pt x="0" y="0"/>
                </a:moveTo>
                <a:lnTo>
                  <a:pt x="20536728" y="0"/>
                </a:lnTo>
                <a:lnTo>
                  <a:pt x="20536728" y="6366385"/>
                </a:lnTo>
                <a:lnTo>
                  <a:pt x="0" y="636638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9071942" y="6441657"/>
            <a:ext cx="3047790" cy="3508248"/>
          </a:xfrm>
          <a:custGeom>
            <a:avLst/>
            <a:gdLst/>
            <a:ahLst/>
            <a:cxnLst/>
            <a:rect r="r" b="b" t="t" l="l"/>
            <a:pathLst>
              <a:path h="3508248" w="3047790">
                <a:moveTo>
                  <a:pt x="0" y="0"/>
                </a:moveTo>
                <a:lnTo>
                  <a:pt x="3047791" y="0"/>
                </a:lnTo>
                <a:lnTo>
                  <a:pt x="3047791" y="3508248"/>
                </a:lnTo>
                <a:lnTo>
                  <a:pt x="0" y="350824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alphaModFix amt="75000"/>
            </a:blip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7358354" y="21650325"/>
            <a:ext cx="14544093" cy="14627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837"/>
              </a:lnSpc>
            </a:pPr>
            <a:r>
              <a:rPr lang="en-US" sz="7741" spc="774">
                <a:solidFill>
                  <a:srgbClr val="B25E5A"/>
                </a:solidFill>
                <a:latin typeface="Caslon #540"/>
                <a:ea typeface="Caslon #540"/>
                <a:cs typeface="Caslon #540"/>
                <a:sym typeface="Caslon #540"/>
              </a:rPr>
              <a:t>TO THE WEDDING OF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2926080" y="24391216"/>
            <a:ext cx="23408640" cy="24062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7610"/>
              </a:lnSpc>
            </a:pPr>
            <a:r>
              <a:rPr lang="en-US" sz="12579" spc="1257">
                <a:solidFill>
                  <a:srgbClr val="B25E5A"/>
                </a:solidFill>
                <a:latin typeface="Caslon #540"/>
                <a:ea typeface="Caslon #540"/>
                <a:cs typeface="Caslon #540"/>
                <a:sym typeface="Caslon #540"/>
              </a:rPr>
              <a:t>JONATHAN &amp; HELENE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7358354" y="29227781"/>
            <a:ext cx="14544093" cy="18399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546"/>
              </a:lnSpc>
            </a:pPr>
            <a:r>
              <a:rPr lang="en-US" sz="9676" spc="1935">
                <a:solidFill>
                  <a:srgbClr val="B25E5A"/>
                </a:solidFill>
                <a:latin typeface="Caslon #540"/>
                <a:ea typeface="Caslon #540"/>
                <a:cs typeface="Caslon #540"/>
                <a:sym typeface="Caslon #540"/>
              </a:rPr>
              <a:t>08.04.2028</a:t>
            </a:r>
          </a:p>
        </p:txBody>
      </p:sp>
      <p:sp>
        <p:nvSpPr>
          <p:cNvPr name="Freeform 16" id="16"/>
          <p:cNvSpPr/>
          <p:nvPr/>
        </p:nvSpPr>
        <p:spPr>
          <a:xfrm flipH="true" flipV="false" rot="0">
            <a:off x="18664963" y="33941295"/>
            <a:ext cx="3047790" cy="3508248"/>
          </a:xfrm>
          <a:custGeom>
            <a:avLst/>
            <a:gdLst/>
            <a:ahLst/>
            <a:cxnLst/>
            <a:rect r="r" b="b" t="t" l="l"/>
            <a:pathLst>
              <a:path h="3508248" w="3047790">
                <a:moveTo>
                  <a:pt x="3047790" y="0"/>
                </a:moveTo>
                <a:lnTo>
                  <a:pt x="0" y="0"/>
                </a:lnTo>
                <a:lnTo>
                  <a:pt x="0" y="3508248"/>
                </a:lnTo>
                <a:lnTo>
                  <a:pt x="3047790" y="3508248"/>
                </a:lnTo>
                <a:lnTo>
                  <a:pt x="3047790" y="0"/>
                </a:lnTo>
                <a:close/>
              </a:path>
            </a:pathLst>
          </a:custGeom>
          <a:blipFill>
            <a:blip r:embed="rId8">
              <a:alphaModFix amt="75000"/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DAGyu8JTe6M</dc:identifier>
  <dcterms:modified xsi:type="dcterms:W3CDTF">2011-08-01T06:04:30Z</dcterms:modified>
  <cp:revision>1</cp:revision>
  <dc:title>Pink and Green Floral Watercolor Welcome Wedding Poster (32 x 48 in)</dc:title>
</cp:coreProperties>
</file>